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1" r:id="rId3"/>
    <p:sldId id="273" r:id="rId4"/>
    <p:sldId id="274" r:id="rId5"/>
    <p:sldId id="270" r:id="rId6"/>
    <p:sldId id="259" r:id="rId7"/>
    <p:sldId id="261" r:id="rId8"/>
    <p:sldId id="262" r:id="rId9"/>
    <p:sldId id="266" r:id="rId10"/>
    <p:sldId id="263" r:id="rId11"/>
    <p:sldId id="267" r:id="rId12"/>
    <p:sldId id="268" r:id="rId13"/>
    <p:sldId id="269" r:id="rId14"/>
    <p:sldId id="265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94660"/>
  </p:normalViewPr>
  <p:slideViewPr>
    <p:cSldViewPr>
      <p:cViewPr>
        <p:scale>
          <a:sx n="76" d="100"/>
          <a:sy n="76" d="100"/>
        </p:scale>
        <p:origin x="-133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uic.fui.edu.pk/index.php/campus-management-system-cms" TargetMode="External"/><Relationship Id="rId2" Type="http://schemas.openxmlformats.org/officeDocument/2006/relationships/hyperlink" Target="http://fuic.fui.edu.p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59.103.181.148:7072/" TargetMode="External"/><Relationship Id="rId4" Type="http://schemas.openxmlformats.org/officeDocument/2006/relationships/hyperlink" Target="http://59.103.181.148:908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8991600" cy="990600"/>
          </a:xfrm>
        </p:spPr>
        <p:txBody>
          <a:bodyPr/>
          <a:lstStyle/>
          <a:p>
            <a:pPr algn="ctr"/>
            <a:r>
              <a:rPr lang="en-US" b="1" dirty="0" smtClean="0"/>
              <a:t>Campus Management System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33528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Student Portal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7" y="457200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Courses-</a:t>
            </a:r>
            <a:r>
              <a:rPr lang="en-US" sz="2400" b="1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2400" b="1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Quiz Assignment Marks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2" y="1777882"/>
            <a:ext cx="8720018" cy="4927718"/>
          </a:xfrm>
        </p:spPr>
      </p:pic>
    </p:spTree>
    <p:extLst>
      <p:ext uri="{BB962C8B-B14F-4D97-AF65-F5344CB8AC3E}">
        <p14:creationId xmlns:p14="http://schemas.microsoft.com/office/powerpoint/2010/main" val="11663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88495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 Portal-&gt;Course Contents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4572000"/>
          </a:xfrm>
        </p:spPr>
      </p:pic>
      <p:sp>
        <p:nvSpPr>
          <p:cNvPr id="9" name="TextBox 8"/>
          <p:cNvSpPr txBox="1"/>
          <p:nvPr/>
        </p:nvSpPr>
        <p:spPr>
          <a:xfrm>
            <a:off x="76200" y="16764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can download course contents of each subject using this window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782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 Portal-&gt;Assignments Summary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10600" cy="4876800"/>
          </a:xfrm>
        </p:spPr>
      </p:pic>
    </p:spTree>
    <p:extLst>
      <p:ext uri="{BB962C8B-B14F-4D97-AF65-F5344CB8AC3E}">
        <p14:creationId xmlns:p14="http://schemas.microsoft.com/office/powerpoint/2010/main" val="21862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08929" cy="5181600"/>
          </a:xfrm>
        </p:spPr>
      </p:pic>
      <p:sp>
        <p:nvSpPr>
          <p:cNvPr id="6" name="Rectangle 5"/>
          <p:cNvSpPr/>
          <p:nvPr/>
        </p:nvSpPr>
        <p:spPr>
          <a:xfrm>
            <a:off x="7307" y="457200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 Portal-&gt;Pending Assignments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61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7" y="446782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Result-&gt;Result Card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8175"/>
            <a:ext cx="8763000" cy="5101225"/>
          </a:xfrm>
        </p:spPr>
      </p:pic>
    </p:spTree>
    <p:extLst>
      <p:ext uri="{BB962C8B-B14F-4D97-AF65-F5344CB8AC3E}">
        <p14:creationId xmlns:p14="http://schemas.microsoft.com/office/powerpoint/2010/main" val="38114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7" y="446782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Settings-&gt;Profile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118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can change his/her contact information using this window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81200"/>
            <a:ext cx="8621467" cy="4648200"/>
          </a:xfrm>
        </p:spPr>
      </p:pic>
    </p:spTree>
    <p:extLst>
      <p:ext uri="{BB962C8B-B14F-4D97-AF65-F5344CB8AC3E}">
        <p14:creationId xmlns:p14="http://schemas.microsoft.com/office/powerpoint/2010/main" val="15548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Settings-&gt;Change Password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8" y="1676400"/>
            <a:ext cx="8653101" cy="4876800"/>
          </a:xfrm>
        </p:spPr>
      </p:pic>
    </p:spTree>
    <p:extLst>
      <p:ext uri="{BB962C8B-B14F-4D97-AF65-F5344CB8AC3E}">
        <p14:creationId xmlns:p14="http://schemas.microsoft.com/office/powerpoint/2010/main" val="14853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Settings-&gt;Login History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5962"/>
            <a:ext cx="8763000" cy="5153437"/>
          </a:xfrm>
        </p:spPr>
      </p:pic>
    </p:spTree>
    <p:extLst>
      <p:ext uri="{BB962C8B-B14F-4D97-AF65-F5344CB8AC3E}">
        <p14:creationId xmlns:p14="http://schemas.microsoft.com/office/powerpoint/2010/main" val="31828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991600" cy="990600"/>
          </a:xfrm>
        </p:spPr>
        <p:txBody>
          <a:bodyPr/>
          <a:lstStyle/>
          <a:p>
            <a:pPr algn="ctr"/>
            <a:r>
              <a:rPr lang="en-US" b="1" dirty="0" smtClean="0"/>
              <a:t>Campus Management System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3882" y="2095500"/>
            <a:ext cx="8991600" cy="445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smtClean="0">
                <a:solidFill>
                  <a:srgbClr val="00B050"/>
                </a:solidFill>
              </a:rPr>
              <a:t>Student </a:t>
            </a:r>
            <a:r>
              <a:rPr lang="en-US" sz="7400" dirty="0" smtClean="0">
                <a:solidFill>
                  <a:srgbClr val="00B050"/>
                </a:solidFill>
              </a:rPr>
              <a:t>Portal</a:t>
            </a:r>
            <a:r>
              <a:rPr lang="en-US" sz="7400" dirty="0" smtClean="0">
                <a:solidFill>
                  <a:srgbClr val="00B050"/>
                </a:solidFill>
              </a:rPr>
              <a:t/>
            </a:r>
            <a:br>
              <a:rPr lang="en-US" sz="7400" dirty="0" smtClean="0">
                <a:solidFill>
                  <a:srgbClr val="00B050"/>
                </a:solidFill>
              </a:rPr>
            </a:br>
            <a:r>
              <a:rPr lang="en-US" sz="3800" b="1" dirty="0" smtClean="0">
                <a:solidFill>
                  <a:srgbClr val="00B050"/>
                </a:solidFill>
              </a:rPr>
              <a:t>URL Using FUIC Website</a:t>
            </a:r>
            <a:endParaRPr lang="en-US" sz="3800" b="1" dirty="0" smtClean="0">
              <a:solidFill>
                <a:srgbClr val="00B050"/>
              </a:solidFill>
            </a:endParaRPr>
          </a:p>
          <a:p>
            <a:pPr algn="ctr"/>
            <a:endParaRPr lang="en-US" sz="3600" dirty="0" smtClean="0">
              <a:hlinkClick r:id="rId2"/>
            </a:endParaRPr>
          </a:p>
          <a:p>
            <a:pPr algn="ctr"/>
            <a:r>
              <a:rPr lang="en-US" sz="4200" dirty="0">
                <a:hlinkClick r:id="rId3"/>
              </a:rPr>
              <a:t>http://</a:t>
            </a:r>
            <a:r>
              <a:rPr lang="en-US" sz="4200" dirty="0" smtClean="0">
                <a:hlinkClick r:id="rId3"/>
              </a:rPr>
              <a:t>fuic.fui.edu.pk/index.php/campus-management-system-cms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Direct URL Using IP</a:t>
            </a:r>
          </a:p>
          <a:p>
            <a:pPr algn="ctr"/>
            <a:endParaRPr lang="en-US" sz="4200" dirty="0" smtClean="0"/>
          </a:p>
          <a:p>
            <a:pPr algn="ctr"/>
            <a:r>
              <a:rPr lang="en-US" sz="4200" dirty="0" smtClean="0">
                <a:solidFill>
                  <a:srgbClr val="00B050"/>
                </a:solidFill>
              </a:rPr>
              <a:t>For FUCN/FUIRS Students</a:t>
            </a:r>
            <a:br>
              <a:rPr lang="en-US" sz="4200" dirty="0" smtClean="0">
                <a:solidFill>
                  <a:srgbClr val="00B050"/>
                </a:solidFill>
              </a:rPr>
            </a:br>
            <a:endParaRPr lang="en-US" sz="4200" dirty="0" smtClean="0">
              <a:solidFill>
                <a:srgbClr val="00B050"/>
              </a:solidFill>
            </a:endParaRPr>
          </a:p>
          <a:p>
            <a:pPr algn="ctr"/>
            <a:r>
              <a:rPr lang="en-US" sz="4200" dirty="0">
                <a:solidFill>
                  <a:srgbClr val="00B050"/>
                </a:solidFill>
                <a:hlinkClick r:id="rId4"/>
              </a:rPr>
              <a:t>http://59.103.181.148:9083</a:t>
            </a:r>
            <a:r>
              <a:rPr lang="en-US" sz="4200" dirty="0" smtClean="0">
                <a:solidFill>
                  <a:srgbClr val="00B050"/>
                </a:solidFill>
                <a:hlinkClick r:id="rId4"/>
              </a:rPr>
              <a:t>/</a:t>
            </a:r>
            <a:endParaRPr lang="en-US" sz="4200" dirty="0" smtClean="0">
              <a:solidFill>
                <a:srgbClr val="00B050"/>
              </a:solidFill>
            </a:endParaRPr>
          </a:p>
          <a:p>
            <a:pPr algn="ctr"/>
            <a:r>
              <a:rPr lang="en-US" sz="4200" dirty="0" smtClean="0">
                <a:solidFill>
                  <a:srgbClr val="00B050"/>
                </a:solidFill>
              </a:rPr>
              <a:t/>
            </a:r>
            <a:br>
              <a:rPr lang="en-US" sz="4200" dirty="0" smtClean="0">
                <a:solidFill>
                  <a:srgbClr val="00B050"/>
                </a:solidFill>
              </a:rPr>
            </a:br>
            <a:r>
              <a:rPr lang="en-US" sz="4200" dirty="0">
                <a:solidFill>
                  <a:srgbClr val="00B050"/>
                </a:solidFill>
              </a:rPr>
              <a:t>For FUCD </a:t>
            </a:r>
            <a:r>
              <a:rPr lang="en-US" sz="4200" dirty="0" smtClean="0">
                <a:solidFill>
                  <a:srgbClr val="00B050"/>
                </a:solidFill>
              </a:rPr>
              <a:t>Students</a:t>
            </a:r>
            <a:br>
              <a:rPr lang="en-US" sz="4200" dirty="0" smtClean="0">
                <a:solidFill>
                  <a:srgbClr val="00B050"/>
                </a:solidFill>
              </a:rPr>
            </a:br>
            <a:r>
              <a:rPr lang="en-US" sz="4200" dirty="0">
                <a:solidFill>
                  <a:srgbClr val="00B050"/>
                </a:solidFill>
              </a:rPr>
              <a:t/>
            </a:r>
            <a:br>
              <a:rPr lang="en-US" sz="4200" dirty="0">
                <a:solidFill>
                  <a:srgbClr val="00B050"/>
                </a:solidFill>
              </a:rPr>
            </a:br>
            <a:r>
              <a:rPr lang="en-US" sz="4200" dirty="0">
                <a:solidFill>
                  <a:srgbClr val="1D05AB"/>
                </a:solidFill>
                <a:hlinkClick r:id="rId5"/>
              </a:rPr>
              <a:t>http://59.103.181.148:7072</a:t>
            </a:r>
            <a:r>
              <a:rPr lang="en-US" sz="4200" dirty="0">
                <a:solidFill>
                  <a:srgbClr val="00B050"/>
                </a:solidFill>
              </a:rPr>
              <a:t>/</a:t>
            </a:r>
            <a:endParaRPr lang="en-US" sz="4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15655"/>
            <a:ext cx="71465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URL Using FUIC Website</a:t>
            </a:r>
            <a:endParaRPr lang="en-US" sz="2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4" y="1592872"/>
            <a:ext cx="8686800" cy="47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7" y="515655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Links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" y="1610618"/>
            <a:ext cx="9144000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990600"/>
          </a:xfrm>
        </p:spPr>
        <p:txBody>
          <a:bodyPr/>
          <a:lstStyle/>
          <a:p>
            <a:r>
              <a:rPr lang="en-US" dirty="0" smtClean="0"/>
              <a:t>Student Login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8984293" cy="4343400"/>
          </a:xfrm>
        </p:spPr>
      </p:pic>
      <p:sp>
        <p:nvSpPr>
          <p:cNvPr id="5" name="Rectangle 4"/>
          <p:cNvSpPr/>
          <p:nvPr/>
        </p:nvSpPr>
        <p:spPr>
          <a:xfrm>
            <a:off x="7307" y="515655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Student Login Window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7" y="1606443"/>
            <a:ext cx="913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For </a:t>
            </a:r>
            <a:r>
              <a:rPr lang="en-US" dirty="0" smtClean="0">
                <a:solidFill>
                  <a:srgbClr val="C00000"/>
                </a:solidFill>
              </a:rPr>
              <a:t>[User ID/Roll No] </a:t>
            </a:r>
            <a:r>
              <a:rPr lang="en-US" dirty="0" smtClean="0"/>
              <a:t>Student will select session, program and enter roll no in 3 digits.</a:t>
            </a:r>
          </a:p>
          <a:p>
            <a:r>
              <a:rPr lang="en-US" dirty="0" smtClean="0"/>
              <a:t>2- User will enter his/her </a:t>
            </a:r>
            <a:r>
              <a:rPr lang="en-US" dirty="0" smtClean="0">
                <a:solidFill>
                  <a:srgbClr val="C00000"/>
                </a:solidFill>
              </a:rPr>
              <a:t>Password</a:t>
            </a:r>
            <a:r>
              <a:rPr lang="en-US" dirty="0" smtClean="0"/>
              <a:t> and then click Sign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5029200"/>
          </a:xfrm>
        </p:spPr>
      </p:pic>
      <p:sp>
        <p:nvSpPr>
          <p:cNvPr id="7" name="Rectangle 6"/>
          <p:cNvSpPr/>
          <p:nvPr/>
        </p:nvSpPr>
        <p:spPr>
          <a:xfrm>
            <a:off x="7307" y="515655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Student </a:t>
            </a: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Dashboard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1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07" y="515655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 Registration-&gt;Register Courses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6" y="1604468"/>
            <a:ext cx="89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can check attendance summary of each course &amp; CGPA Summary of each year/semester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50798"/>
            <a:ext cx="8839199" cy="4378601"/>
          </a:xfrm>
        </p:spPr>
      </p:pic>
    </p:spTree>
    <p:extLst>
      <p:ext uri="{BB962C8B-B14F-4D97-AF65-F5344CB8AC3E}">
        <p14:creationId xmlns:p14="http://schemas.microsoft.com/office/powerpoint/2010/main" val="6186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7" y="515655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Courses-&gt;Summary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6202"/>
            <a:ext cx="8915400" cy="4189397"/>
          </a:xfrm>
        </p:spPr>
      </p:pic>
      <p:sp>
        <p:nvSpPr>
          <p:cNvPr id="10" name="TextBox 9"/>
          <p:cNvSpPr txBox="1"/>
          <p:nvPr/>
        </p:nvSpPr>
        <p:spPr>
          <a:xfrm>
            <a:off x="152400" y="1592873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Student can view total attendance, total absents, attendance % of each course. When student will click on the </a:t>
            </a:r>
            <a:r>
              <a:rPr lang="en-US" dirty="0" smtClean="0">
                <a:solidFill>
                  <a:srgbClr val="C00000"/>
                </a:solidFill>
              </a:rPr>
              <a:t>[Course Title] </a:t>
            </a:r>
            <a:r>
              <a:rPr lang="en-US" dirty="0" smtClean="0"/>
              <a:t>Quiz </a:t>
            </a:r>
            <a:r>
              <a:rPr lang="en-US" dirty="0"/>
              <a:t>Assignment </a:t>
            </a:r>
            <a:r>
              <a:rPr lang="en-US" dirty="0" smtClean="0"/>
              <a:t>Marks of the course will be displayed.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46782"/>
            <a:ext cx="9136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Campus Management </a:t>
            </a:r>
            <a: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br>
              <a:rPr lang="en-US" sz="40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1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Courses-&gt;</a:t>
            </a:r>
            <a:r>
              <a:rPr lang="en-US" sz="2400" b="1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Class </a:t>
            </a:r>
            <a:r>
              <a:rPr lang="en-US" sz="2400" b="1" spc="-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Proceedings</a:t>
            </a:r>
            <a:endParaRPr lang="en-US" sz="2400" b="1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8447"/>
            <a:ext cx="8839200" cy="4918553"/>
          </a:xfrm>
        </p:spPr>
      </p:pic>
    </p:spTree>
    <p:extLst>
      <p:ext uri="{BB962C8B-B14F-4D97-AF65-F5344CB8AC3E}">
        <p14:creationId xmlns:p14="http://schemas.microsoft.com/office/powerpoint/2010/main" val="14872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544</TotalTime>
  <Words>159</Words>
  <Application>Microsoft Office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Campus Management System</vt:lpstr>
      <vt:lpstr>Campus Management System</vt:lpstr>
      <vt:lpstr>PowerPoint Presentation</vt:lpstr>
      <vt:lpstr>PowerPoint Presentation</vt:lpstr>
      <vt:lpstr>Student Login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Mohcin</dc:creator>
  <cp:lastModifiedBy>Saqib</cp:lastModifiedBy>
  <cp:revision>53</cp:revision>
  <dcterms:created xsi:type="dcterms:W3CDTF">2006-08-16T00:00:00Z</dcterms:created>
  <dcterms:modified xsi:type="dcterms:W3CDTF">2020-09-14T14:43:54Z</dcterms:modified>
</cp:coreProperties>
</file>